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30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Otsikko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Alaotsikk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i-FI" smtClean="0"/>
              <a:t>Muokkaa alaotsikon perustyyliä napsautt.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0126275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Otsikko ja pystysuor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5083486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Pystysuora otsikko j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ystysuora otsikko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41164251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Otsikko ja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28229940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Osan ylätunnis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0877418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i sisältökohdet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5428499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tai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Tekstin paikkamerkki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6" name="Sisällön paikkamerkk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7" name="Päivämäärän paikkamerkki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8" name="Alatunnisteen paikkamerk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Dian numeron paikkamerkki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8351382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Vain otsikk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äivämäärän paikkamerkki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4" name="Alatunnisteen paikkamerk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Dian numeron paikkamerkki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9001216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yhj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äivämäärän paikkamerkki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3" name="Alatunnisteen paikkamerk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Dian numeron paikkamerkki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19104665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tsikollinen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6855130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tsikollinen kuv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Kuvan paikkamerkki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40256908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on paikkamerkki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76636C-9208-4ED6-9D3A-DE4F17074E14}" type="datetimeFigureOut">
              <a:rPr lang="fi-FI" smtClean="0"/>
              <a:t>19.5.2014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2E4E3B-6CD8-44A7-A11C-D53AEF5B8B55}" type="slidenum">
              <a:rPr lang="fi-FI" smtClean="0"/>
              <a:t>‹#›</a:t>
            </a:fld>
            <a:endParaRPr lang="fi-FI"/>
          </a:p>
        </p:txBody>
      </p:sp>
    </p:spTree>
    <p:extLst>
      <p:ext uri="{BB962C8B-B14F-4D97-AF65-F5344CB8AC3E}">
        <p14:creationId xmlns:p14="http://schemas.microsoft.com/office/powerpoint/2010/main" val="37106931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i-FI" dirty="0" smtClean="0"/>
              <a:t>Toimien vaikuttavuus ajassa ja tarvittavat taloudelliset resurssit</a:t>
            </a:r>
            <a:endParaRPr lang="fi-FI" dirty="0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>
          <a:xfrm>
            <a:off x="385192" y="1677587"/>
            <a:ext cx="8229600" cy="4525963"/>
          </a:xfrm>
        </p:spPr>
        <p:txBody>
          <a:bodyPr/>
          <a:lstStyle/>
          <a:p>
            <a:endParaRPr lang="fi-FI" dirty="0"/>
          </a:p>
        </p:txBody>
      </p:sp>
      <p:cxnSp>
        <p:nvCxnSpPr>
          <p:cNvPr id="5" name="Suora nuoliyhdysviiva 4"/>
          <p:cNvCxnSpPr/>
          <p:nvPr/>
        </p:nvCxnSpPr>
        <p:spPr>
          <a:xfrm flipV="1">
            <a:off x="539552" y="1556792"/>
            <a:ext cx="0" cy="4536504"/>
          </a:xfrm>
          <a:prstGeom prst="straightConnector1">
            <a:avLst/>
          </a:prstGeom>
          <a:ln w="444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uora nuoliyhdysviiva 6"/>
          <p:cNvCxnSpPr/>
          <p:nvPr/>
        </p:nvCxnSpPr>
        <p:spPr>
          <a:xfrm>
            <a:off x="539552" y="6093296"/>
            <a:ext cx="7920880" cy="0"/>
          </a:xfrm>
          <a:prstGeom prst="straightConnector1">
            <a:avLst/>
          </a:prstGeom>
          <a:ln w="444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kstiruutu 7"/>
          <p:cNvSpPr txBox="1"/>
          <p:nvPr/>
        </p:nvSpPr>
        <p:spPr>
          <a:xfrm>
            <a:off x="7892482" y="6237312"/>
            <a:ext cx="11358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i-FI" dirty="0" smtClean="0"/>
              <a:t>Aika</a:t>
            </a:r>
            <a:endParaRPr lang="fi-FI" dirty="0"/>
          </a:p>
        </p:txBody>
      </p:sp>
      <p:sp>
        <p:nvSpPr>
          <p:cNvPr id="9" name="Tekstiruutu 8"/>
          <p:cNvSpPr txBox="1"/>
          <p:nvPr/>
        </p:nvSpPr>
        <p:spPr>
          <a:xfrm>
            <a:off x="107504" y="1556792"/>
            <a:ext cx="4320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i-FI" dirty="0" smtClean="0"/>
              <a:t>€</a:t>
            </a:r>
            <a:endParaRPr lang="fi-FI" dirty="0"/>
          </a:p>
        </p:txBody>
      </p:sp>
      <p:sp>
        <p:nvSpPr>
          <p:cNvPr id="10" name="Ellipsi 9"/>
          <p:cNvSpPr/>
          <p:nvPr/>
        </p:nvSpPr>
        <p:spPr>
          <a:xfrm>
            <a:off x="6519798" y="2156597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smtClean="0"/>
              <a:t>Koulutus</a:t>
            </a:r>
            <a:endParaRPr lang="fi-FI" dirty="0"/>
          </a:p>
        </p:txBody>
      </p:sp>
      <p:sp>
        <p:nvSpPr>
          <p:cNvPr id="11" name="Ellipsi 10"/>
          <p:cNvSpPr/>
          <p:nvPr/>
        </p:nvSpPr>
        <p:spPr>
          <a:xfrm>
            <a:off x="3635896" y="2616223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smtClean="0"/>
              <a:t>Teknologia</a:t>
            </a:r>
            <a:endParaRPr lang="fi-FI" dirty="0"/>
          </a:p>
        </p:txBody>
      </p:sp>
      <p:sp>
        <p:nvSpPr>
          <p:cNvPr id="12" name="Ellipsi 11"/>
          <p:cNvSpPr/>
          <p:nvPr/>
        </p:nvSpPr>
        <p:spPr>
          <a:xfrm>
            <a:off x="6519798" y="4924082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smtClean="0"/>
              <a:t>Sääntely/</a:t>
            </a:r>
          </a:p>
          <a:p>
            <a:pPr algn="ctr"/>
            <a:r>
              <a:rPr lang="fi-FI" dirty="0" smtClean="0"/>
              <a:t>standardit</a:t>
            </a:r>
            <a:endParaRPr lang="fi-FI" dirty="0"/>
          </a:p>
        </p:txBody>
      </p:sp>
      <p:sp>
        <p:nvSpPr>
          <p:cNvPr id="13" name="Ellipsi 12"/>
          <p:cNvSpPr/>
          <p:nvPr/>
        </p:nvSpPr>
        <p:spPr>
          <a:xfrm>
            <a:off x="3635896" y="4816657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smtClean="0"/>
              <a:t>My data</a:t>
            </a:r>
            <a:endParaRPr lang="fi-FI" dirty="0"/>
          </a:p>
        </p:txBody>
      </p:sp>
      <p:sp>
        <p:nvSpPr>
          <p:cNvPr id="15" name="Ellipsi 14"/>
          <p:cNvSpPr/>
          <p:nvPr/>
        </p:nvSpPr>
        <p:spPr>
          <a:xfrm>
            <a:off x="4077485" y="3933056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smtClean="0"/>
              <a:t>Datan saatavuus</a:t>
            </a:r>
            <a:endParaRPr lang="fi-FI" dirty="0"/>
          </a:p>
        </p:txBody>
      </p:sp>
      <p:sp>
        <p:nvSpPr>
          <p:cNvPr id="16" name="Ellipsi 15"/>
          <p:cNvSpPr/>
          <p:nvPr/>
        </p:nvSpPr>
        <p:spPr>
          <a:xfrm>
            <a:off x="2407211" y="3264295"/>
            <a:ext cx="1728192" cy="81891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smtClean="0"/>
              <a:t>Yhteistyö/datan jakaminen</a:t>
            </a:r>
            <a:endParaRPr lang="fi-FI" dirty="0"/>
          </a:p>
        </p:txBody>
      </p:sp>
      <p:sp>
        <p:nvSpPr>
          <p:cNvPr id="17" name="Ellipsi 16"/>
          <p:cNvSpPr/>
          <p:nvPr/>
        </p:nvSpPr>
        <p:spPr>
          <a:xfrm>
            <a:off x="1619672" y="4151163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smtClean="0"/>
              <a:t>Kokeilut</a:t>
            </a:r>
            <a:endParaRPr lang="fi-FI" dirty="0"/>
          </a:p>
        </p:txBody>
      </p:sp>
      <p:sp>
        <p:nvSpPr>
          <p:cNvPr id="18" name="Ellipsi 17"/>
          <p:cNvSpPr/>
          <p:nvPr/>
        </p:nvSpPr>
        <p:spPr>
          <a:xfrm>
            <a:off x="683568" y="4941168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sz="1600" dirty="0" smtClean="0"/>
              <a:t>Data-tietoisuus</a:t>
            </a:r>
            <a:endParaRPr lang="fi-FI" sz="1600" dirty="0"/>
          </a:p>
        </p:txBody>
      </p:sp>
      <p:sp>
        <p:nvSpPr>
          <p:cNvPr id="19" name="Ellipsi 18"/>
          <p:cNvSpPr/>
          <p:nvPr/>
        </p:nvSpPr>
        <p:spPr>
          <a:xfrm>
            <a:off x="4958094" y="3082319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smtClean="0"/>
              <a:t>Soveltava</a:t>
            </a:r>
          </a:p>
          <a:p>
            <a:pPr algn="ctr"/>
            <a:r>
              <a:rPr lang="fi-FI" dirty="0" smtClean="0"/>
              <a:t>osaaminen</a:t>
            </a:r>
            <a:endParaRPr lang="fi-FI" dirty="0"/>
          </a:p>
        </p:txBody>
      </p:sp>
      <p:sp>
        <p:nvSpPr>
          <p:cNvPr id="20" name="Ellipsi 19"/>
          <p:cNvSpPr/>
          <p:nvPr/>
        </p:nvSpPr>
        <p:spPr>
          <a:xfrm>
            <a:off x="5655702" y="1525327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smtClean="0"/>
              <a:t>Tutkimus</a:t>
            </a:r>
            <a:endParaRPr lang="fi-FI" dirty="0"/>
          </a:p>
        </p:txBody>
      </p:sp>
      <p:sp>
        <p:nvSpPr>
          <p:cNvPr id="21" name="Ellipsi 20"/>
          <p:cNvSpPr/>
          <p:nvPr/>
        </p:nvSpPr>
        <p:spPr>
          <a:xfrm>
            <a:off x="4077485" y="1859283"/>
            <a:ext cx="1728192" cy="64807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i-FI" dirty="0" err="1" smtClean="0"/>
              <a:t>Infra-struktuuri</a:t>
            </a:r>
            <a:endParaRPr lang="fi-FI" dirty="0"/>
          </a:p>
        </p:txBody>
      </p:sp>
      <p:cxnSp>
        <p:nvCxnSpPr>
          <p:cNvPr id="23" name="Kaareva yhdysviiva 22"/>
          <p:cNvCxnSpPr/>
          <p:nvPr/>
        </p:nvCxnSpPr>
        <p:spPr>
          <a:xfrm flipV="1">
            <a:off x="827584" y="1926124"/>
            <a:ext cx="7344816" cy="3735124"/>
          </a:xfrm>
          <a:prstGeom prst="curvedConnector3">
            <a:avLst>
              <a:gd name="adj1" fmla="val 44740"/>
            </a:avLst>
          </a:prstGeom>
          <a:ln w="222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940315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26</Words>
  <Application>Microsoft Office PowerPoint</Application>
  <PresentationFormat>Näytössä katseltava diaesitys (4:3)</PresentationFormat>
  <Paragraphs>16</Paragraphs>
  <Slides>1</Slides>
  <Notes>0</Notes>
  <HiddenSlides>0</HiddenSlides>
  <MMClips>0</MMClips>
  <ScaleCrop>false</ScaleCrop>
  <HeadingPairs>
    <vt:vector size="4" baseType="variant">
      <vt:variant>
        <vt:lpstr>Teema</vt:lpstr>
      </vt:variant>
      <vt:variant>
        <vt:i4>1</vt:i4>
      </vt:variant>
      <vt:variant>
        <vt:lpstr>Dian otsikot</vt:lpstr>
      </vt:variant>
      <vt:variant>
        <vt:i4>1</vt:i4>
      </vt:variant>
    </vt:vector>
  </HeadingPairs>
  <TitlesOfParts>
    <vt:vector size="2" baseType="lpstr">
      <vt:lpstr>Office-teema</vt:lpstr>
      <vt:lpstr>Toimien vaikuttavuus ajassa ja tarvittavat taloudelliset resurssit</vt:lpstr>
    </vt:vector>
  </TitlesOfParts>
  <Company>LVM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PowerPoint-esitys</dc:title>
  <dc:creator>Rastas Taru</dc:creator>
  <cp:lastModifiedBy>Rastas Taru</cp:lastModifiedBy>
  <cp:revision>2</cp:revision>
  <dcterms:created xsi:type="dcterms:W3CDTF">2014-05-19T10:51:59Z</dcterms:created>
  <dcterms:modified xsi:type="dcterms:W3CDTF">2014-05-19T11:09:08Z</dcterms:modified>
</cp:coreProperties>
</file>

<file path=docProps/thumbnail.jpeg>
</file>